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05DE5D-8950-47EE-B3DF-DEE329411200}" type="datetimeFigureOut">
              <a:rPr lang="cs-CZ" smtClean="0"/>
              <a:pPr/>
              <a:t>07.03.2021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370A86-492D-4B41-B393-64B1C8EB5EB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65029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cs-CZ" sz="6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Spojka </a:t>
            </a:r>
            <a:r>
              <a:rPr lang="cs-CZ" sz="6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deshalb</a:t>
            </a:r>
            <a:endParaRPr lang="cs-CZ" sz="6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4E91A085-A23B-4C87-B041-D0B6E2875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60702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Charakteristika spojky</a:t>
            </a:r>
            <a:endParaRPr lang="de-DE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spojka </a:t>
            </a:r>
            <a:r>
              <a:rPr lang="cs-CZ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deshalb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znamená </a:t>
            </a:r>
            <a:r>
              <a:rPr lang="cs-CZ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</a:t>
            </a:r>
          </a:p>
          <a:p>
            <a:endParaRPr lang="cs-CZ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píšeme před ní čárku</a:t>
            </a:r>
          </a:p>
          <a:p>
            <a:pPr marL="109728" indent="0">
              <a:buNone/>
            </a:pPr>
            <a:endParaRPr lang="cs-CZ" sz="2800" b="1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souvětí souřadném je po spojce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deshalb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nepřímý slovosled 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(spojka, </a:t>
            </a:r>
            <a:r>
              <a:rPr lang="cs-CZ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určité sloveso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podmět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9728" indent="0">
              <a:buNone/>
            </a:pPr>
            <a:endParaRPr lang="cs-CZ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Ich bin krank, </a:t>
            </a:r>
            <a:r>
              <a:rPr lang="de-DE" sz="28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deshalb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kann</a:t>
            </a:r>
            <a:r>
              <a:rPr lang="de-DE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kommen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de-DE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47525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4500" b="1" dirty="0">
                <a:latin typeface="Calibri" panose="020F0502020204030204" pitchFamily="34" charset="0"/>
                <a:cs typeface="Calibri" panose="020F0502020204030204" pitchFamily="34" charset="0"/>
              </a:rPr>
              <a:t>Bilde richtige Sätze</a:t>
            </a:r>
            <a:r>
              <a:rPr lang="cs-CZ" sz="4500" b="1" dirty="0">
                <a:latin typeface="Calibri" panose="020F0502020204030204" pitchFamily="34" charset="0"/>
                <a:cs typeface="Calibri" panose="020F0502020204030204" pitchFamily="34" charset="0"/>
              </a:rPr>
              <a:t>. Tvoř správné věty.</a:t>
            </a:r>
            <a:endParaRPr lang="de-DE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Martin kann nicht schlafen, deshalb (er Milch trinken)…</a:t>
            </a: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Sie hat um 7 Uhr morgens Unterricht, deshalb (sie sehr früh</a:t>
            </a:r>
            <a:endParaRPr lang="cs-CZ" sz="3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aufstehen)…</a:t>
            </a:r>
            <a:endParaRPr lang="cs-CZ" sz="3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Der Kühlschrank ist leer, deshalb (wir im Supermarkt einkaufen)…</a:t>
            </a: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Ich mag Filme, deshalb (ich am Wochenende ins Kino gehen)…</a:t>
            </a: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Ich möchte in Deutschland leben, deshalb (ich Deutsch lernen)…</a:t>
            </a: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Mein Bruder braucht ein neues Auto, deshalb (er sehr viel arbeiten)…</a:t>
            </a:r>
          </a:p>
          <a:p>
            <a:pPr>
              <a:lnSpc>
                <a:spcPct val="150000"/>
              </a:lnSpc>
              <a:buNone/>
            </a:pPr>
            <a:endParaRPr lang="de-DE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Procvičování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de-DE" sz="4500" b="1" dirty="0">
                <a:latin typeface="Calibri" panose="020F0502020204030204" pitchFamily="34" charset="0"/>
                <a:cs typeface="Calibri" panose="020F0502020204030204" pitchFamily="34" charset="0"/>
              </a:rPr>
              <a:t>Bilde richtige Sätze</a:t>
            </a:r>
            <a:r>
              <a:rPr lang="cs-CZ" sz="4500" b="1" dirty="0">
                <a:latin typeface="Calibri" panose="020F0502020204030204" pitchFamily="34" charset="0"/>
                <a:cs typeface="Calibri" panose="020F0502020204030204" pitchFamily="34" charset="0"/>
              </a:rPr>
              <a:t>. Tvoř správné věty.</a:t>
            </a:r>
            <a:endParaRPr lang="de-DE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Martin kann nicht schlafen, </a:t>
            </a:r>
            <a:r>
              <a:rPr lang="de-DE" sz="3700" b="1" dirty="0">
                <a:latin typeface="Calibri" panose="020F0502020204030204" pitchFamily="34" charset="0"/>
                <a:cs typeface="Calibri" panose="020F0502020204030204" pitchFamily="34" charset="0"/>
              </a:rPr>
              <a:t>deshalb</a:t>
            </a: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trinkt er Milch.</a:t>
            </a:r>
            <a:endParaRPr lang="de-DE" sz="3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Sie hat um 7 Uhr morgens Unterricht, </a:t>
            </a:r>
            <a:r>
              <a:rPr lang="de-DE" sz="3700" b="1" dirty="0">
                <a:latin typeface="Calibri" panose="020F0502020204030204" pitchFamily="34" charset="0"/>
                <a:cs typeface="Calibri" panose="020F0502020204030204" pitchFamily="34" charset="0"/>
              </a:rPr>
              <a:t>deshalb</a:t>
            </a: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steht sie sehr früh</a:t>
            </a:r>
            <a:endParaRPr lang="cs-CZ" sz="37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auf.</a:t>
            </a:r>
            <a:endParaRPr lang="cs-CZ" sz="37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Der Kühlschrank ist leer, </a:t>
            </a:r>
            <a:r>
              <a:rPr lang="de-DE" sz="3700" b="1" dirty="0">
                <a:latin typeface="Calibri" panose="020F0502020204030204" pitchFamily="34" charset="0"/>
                <a:cs typeface="Calibri" panose="020F0502020204030204" pitchFamily="34" charset="0"/>
              </a:rPr>
              <a:t>deshalb</a:t>
            </a: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kaufen wir im Supermarkt ein.</a:t>
            </a: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Ich mag Filme, </a:t>
            </a:r>
            <a:r>
              <a:rPr lang="de-DE" sz="3700" b="1" dirty="0">
                <a:latin typeface="Calibri" panose="020F0502020204030204" pitchFamily="34" charset="0"/>
                <a:cs typeface="Calibri" panose="020F0502020204030204" pitchFamily="34" charset="0"/>
              </a:rPr>
              <a:t>deshalb</a:t>
            </a: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gehe ich am Wochenende ins Kino.</a:t>
            </a: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Ich möchte in Deutschland leben, </a:t>
            </a:r>
            <a:r>
              <a:rPr lang="de-DE" sz="3700" b="1" dirty="0">
                <a:latin typeface="Calibri" panose="020F0502020204030204" pitchFamily="34" charset="0"/>
                <a:cs typeface="Calibri" panose="020F0502020204030204" pitchFamily="34" charset="0"/>
              </a:rPr>
              <a:t>deshalb</a:t>
            </a: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lerne ich Deutsch.</a:t>
            </a:r>
            <a:endParaRPr lang="de-DE" sz="3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Mein Bruder braucht ein neues Auto, </a:t>
            </a:r>
            <a:r>
              <a:rPr lang="de-DE" sz="3700" b="1" dirty="0">
                <a:latin typeface="Calibri" panose="020F0502020204030204" pitchFamily="34" charset="0"/>
                <a:cs typeface="Calibri" panose="020F0502020204030204" pitchFamily="34" charset="0"/>
              </a:rPr>
              <a:t>deshalb</a:t>
            </a: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arbeitet er sehr viel.</a:t>
            </a:r>
            <a:r>
              <a:rPr lang="de-DE" sz="3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de-DE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Procvičování - řešení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</TotalTime>
  <Words>209</Words>
  <Application>Microsoft Office PowerPoint</Application>
  <PresentationFormat>Předvádění na obrazovce (4:3)</PresentationFormat>
  <Paragraphs>27</Paragraphs>
  <Slides>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1" baseType="lpstr">
      <vt:lpstr>Calibri</vt:lpstr>
      <vt:lpstr>Lucida Sans Unicode</vt:lpstr>
      <vt:lpstr>Times New Roman</vt:lpstr>
      <vt:lpstr>Verdana</vt:lpstr>
      <vt:lpstr>Wingdings 2</vt:lpstr>
      <vt:lpstr>Wingdings 3</vt:lpstr>
      <vt:lpstr>Shluk</vt:lpstr>
      <vt:lpstr>Prezentace aplikace PowerPoint</vt:lpstr>
      <vt:lpstr>Charakteristika spojky</vt:lpstr>
      <vt:lpstr>Procvičování</vt:lpstr>
      <vt:lpstr>Procvičování - řešení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asus</dc:creator>
  <cp:lastModifiedBy>Světluše Pospíšilová</cp:lastModifiedBy>
  <cp:revision>24</cp:revision>
  <dcterms:created xsi:type="dcterms:W3CDTF">2013-05-01T15:34:59Z</dcterms:created>
  <dcterms:modified xsi:type="dcterms:W3CDTF">2021-03-07T12:25:10Z</dcterms:modified>
</cp:coreProperties>
</file>